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08/15/2024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5202389" cy="6060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August 15,2024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REPORT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REPORTS-POLICE, FIRE, SOLICITOR, ZONING, ENGINEER, TAX COLLECTOR, MAYOR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REPORTS-SAFETY, PLANNING, FINANCE, SHADE TREE, REC,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MS4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DPW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APPOINTMENT OPEN COUNCIL SEAT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DCED- CFA- MULTIMODAL GRANT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TIME CODE ENFORCEMENT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RESOLUTION POLICE PENSION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EXECUTIVE SESSION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050" b="1" kern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8/15/2024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 		135,764.36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909.60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6,049.82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140,780.12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6,119.23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300.59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1,097.46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24,163.87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1,108.89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121.20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172.82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33,429.67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196.50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22,524.75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3,915.08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222,175.09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599,051.74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15,588.39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Long Term Debt      80,186.16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14867</TotalTime>
  <Words>246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Shannon Lee</cp:lastModifiedBy>
  <cp:revision>239</cp:revision>
  <dcterms:created xsi:type="dcterms:W3CDTF">2019-10-03T16:39:17Z</dcterms:created>
  <dcterms:modified xsi:type="dcterms:W3CDTF">2024-09-23T12:32:25Z</dcterms:modified>
</cp:coreProperties>
</file>